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5E7"/>
    <a:srgbClr val="062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5"/>
    <p:restoredTop sz="94663"/>
  </p:normalViewPr>
  <p:slideViewPr>
    <p:cSldViewPr snapToGrid="0" snapToObjects="1">
      <p:cViewPr varScale="1">
        <p:scale>
          <a:sx n="89" d="100"/>
          <a:sy n="89" d="100"/>
        </p:scale>
        <p:origin x="1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60397-F88A-164A-825E-48B93E5B749E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A4BB1-563F-FC4E-BB5E-563136606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98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4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7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1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4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45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8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91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4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5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6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4BB1-563F-FC4E-BB5E-563136606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3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0F9-59AE-CB4D-BFEA-779018A25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0EF91-A7FA-174F-9BE1-677FCBCC2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1070-5601-E349-8151-DFC4DEC5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51F1E-16B3-624C-A5BA-3FAFD45D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18C5C-5546-2E4B-8156-96050DD7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1846-1484-324B-8D23-71FC5DEB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0645F-13D5-D441-84BB-9EB2B5906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3C4-DD75-8146-B648-FD3E5837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97312-ABEC-7C44-A838-D1721FE5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BD65C-379B-894E-9CBC-A4843B47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1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15AC3-B9FF-BD4B-907E-5C255199A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D108E-4691-494C-B28D-EF000FCB1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4816F-9560-BF4C-9E31-0932032C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B6E4-9493-2746-830D-33F53EEC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11C7F-1703-B344-AE06-4ADFA23A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9624-1C6C-594E-A334-B4A622B4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5CFE-6BFD-3C47-8CB9-69FF2497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63605-1A3F-3B4D-81EA-73987BDC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6578-3A19-C445-A8A0-8DBDF411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3DBE8-223B-E940-AABF-75E1FA34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1929-BDFB-9C47-9E32-7333DA79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24D05-39AD-ED45-935D-6CEE04B78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E79AF-3E3B-D44C-A90F-B5233A2D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1958E-0FED-554E-BC1F-E3D6C2D8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5AE4-75F2-4C44-8B00-70F16CD9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FF7F-BEA8-A547-8E79-EA7E1A98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66079-D571-7447-AC0B-71E472951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64B0F-F38E-DA44-97BE-AA1B14E5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396CC-C09C-9B41-BCBE-25D854C0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11625-ED50-174A-938C-207090BE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E0CAF-A08E-5D42-8452-BF44DFB7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3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1663-F82F-C346-99BB-225B7823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94059-2038-7446-82D2-8CAB56125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CA2B6-F85B-CB4F-8D55-2B30BC136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70945-9591-384C-8BA0-987ABE2BB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FAC68-55FB-3743-91C8-8999FB13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B24918-F2DF-1546-B5C0-D743D1CC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3ABB2-4F15-E940-B592-D8864E92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EC684-BF49-FD4C-A016-1582ADB2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1A4-B646-2A41-8782-1614C9DC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436B80-CDD7-E948-9018-E3CD9FE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6979F-7449-2545-B899-A2DF0AD6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42D5B-CE5D-E445-817C-03DF470D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2DC902-8733-9448-AB84-F5DAA18F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514B7-F868-AE48-BEBF-9670DA25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D2407-FECD-0242-A5B9-04D5CE43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4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5C3A-DEBC-084B-8A6B-458E25BF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159F-D42F-7E40-AA5A-44184C950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F5B5A-4DBF-334D-A583-CDE0BCAC1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1057C-9DA1-7F44-8D08-9BE201CD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20473-D1A4-1B42-817F-91791EE8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F7943-B1FA-B942-8E16-D72A99B3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4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A5EE-72B7-8148-9B23-FD5BCD9E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1DA49-95EF-CA4A-8DD5-8BB1B534E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FB073-6909-044E-AE87-2B68D231B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40E96-78FF-1146-9D96-60BA07DF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0FA2A-E733-9A4D-B975-73F58F9F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1493D-890E-B243-8605-27F3568F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97BFD-7676-694A-A6F3-EF2D9D29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AA492-4D18-8D4A-AC93-DEAA49FEA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EAFA-708D-1342-BC7C-AEC5614CC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22422-A84D-D449-9C00-127413F8D7B6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0B7FB-C789-F242-B189-A89CE859A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E54C0-4464-384E-971A-ECC3C7255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E1E89-F76B-E840-A82D-9605B66B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8EE56B-35CA-724D-ACD6-9B40C13B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" y="462641"/>
            <a:ext cx="12157056" cy="57150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A2ED459B-4ED1-094E-AFAD-94D654830877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0623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F6284DB-3F0C-6C47-8E32-179F84432F44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0623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7BA42-C318-8D4F-AA92-66C9B4B35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588" y="5339443"/>
            <a:ext cx="1424940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6B186-97E6-5940-BC65-7C8680A0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99" y="0"/>
            <a:ext cx="8387575" cy="4957989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101746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F0212-8A51-C949-9781-3A1548657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36" y="247026"/>
            <a:ext cx="8509305" cy="5580176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59530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B4686-B1F3-1342-A8E1-FED0E912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62" y="0"/>
            <a:ext cx="4762500" cy="675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2D974-7634-1B48-9CE4-FBC4186B2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81" y="0"/>
            <a:ext cx="4792081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341833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8E976-19ED-A840-8EB5-E05DE3B5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92" y="285750"/>
            <a:ext cx="9734415" cy="62865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391074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326A9-BED9-CE4A-B8ED-D2CB06F3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85" y="0"/>
            <a:ext cx="7119430" cy="6868648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282932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867B7-BC53-C547-8706-DCD88659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45" y="442396"/>
            <a:ext cx="9112710" cy="5973208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165343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DE6CE-876E-4246-AEFD-4FA151E7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75" y="518151"/>
            <a:ext cx="10139225" cy="5821698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162010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D5473-9194-D846-9E77-DCC07929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8" y="724915"/>
            <a:ext cx="5993892" cy="54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5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E6E866-550F-B84D-8A11-DC3B1221C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01" y="8164"/>
            <a:ext cx="8853472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385610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36FD58-BD7A-1B46-BC4A-2EFA5418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80" y="0"/>
            <a:ext cx="9072840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209761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E73910-F1B5-7A4E-8A67-42B0F371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52" y="0"/>
            <a:ext cx="8242895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11222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F05F3A-6383-1449-82F2-717D9797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92" y="0"/>
            <a:ext cx="9835816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251890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B31CE-2234-604F-AA9E-871A6487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8" y="0"/>
            <a:ext cx="10695863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236147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1A626-83E0-904F-AD00-9EE28234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0"/>
            <a:ext cx="9398000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rgbClr val="30A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506</a:t>
            </a:r>
          </a:p>
        </p:txBody>
      </p:sp>
    </p:spTree>
    <p:extLst>
      <p:ext uri="{BB962C8B-B14F-4D97-AF65-F5344CB8AC3E}">
        <p14:creationId xmlns:p14="http://schemas.microsoft.com/office/powerpoint/2010/main" val="277280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B22769-1C1F-2C41-B763-60348DBE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4" y="929424"/>
            <a:ext cx="11864911" cy="421538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343192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0B697-1B03-3348-B92F-628FE795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8" y="0"/>
            <a:ext cx="7689787" cy="6858000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5E723C57-F7CD-E446-A475-CFD4E3217B9B}"/>
              </a:ext>
            </a:extLst>
          </p:cNvPr>
          <p:cNvSpPr/>
          <p:nvPr/>
        </p:nvSpPr>
        <p:spPr>
          <a:xfrm rot="5400000">
            <a:off x="-653" y="653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B3465A-697B-5949-8440-F0A3F51391C5}"/>
              </a:ext>
            </a:extLst>
          </p:cNvPr>
          <p:cNvSpPr/>
          <p:nvPr/>
        </p:nvSpPr>
        <p:spPr>
          <a:xfrm rot="16200000">
            <a:off x="9155539" y="3821539"/>
            <a:ext cx="3037114" cy="3035808"/>
          </a:xfrm>
          <a:prstGeom prst="rt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none" lIns="0" tIns="0" rIns="365760" bIns="548640" rtlCol="0" anchor="ctr">
            <a:noAutofit/>
          </a:bodyPr>
          <a:lstStyle/>
          <a:p>
            <a:pPr algn="ctr"/>
            <a:r>
              <a:rPr lang="en-US" sz="4000" b="1" dirty="0">
                <a:latin typeface="+mj-lt"/>
              </a:rPr>
              <a:t>Stats 507</a:t>
            </a:r>
          </a:p>
        </p:txBody>
      </p:sp>
    </p:spTree>
    <p:extLst>
      <p:ext uri="{BB962C8B-B14F-4D97-AF65-F5344CB8AC3E}">
        <p14:creationId xmlns:p14="http://schemas.microsoft.com/office/powerpoint/2010/main" val="279653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48</Words>
  <Application>Microsoft Macintosh PowerPoint</Application>
  <PresentationFormat>Widescreen</PresentationFormat>
  <Paragraphs>32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Diego-Guerra, Israel</dc:creator>
  <cp:lastModifiedBy>Diego-Guerra, Israel</cp:lastModifiedBy>
  <cp:revision>53</cp:revision>
  <dcterms:created xsi:type="dcterms:W3CDTF">2019-08-03T20:18:20Z</dcterms:created>
  <dcterms:modified xsi:type="dcterms:W3CDTF">2019-08-03T22:09:26Z</dcterms:modified>
</cp:coreProperties>
</file>